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9" r:id="rId5"/>
    <p:sldId id="270" r:id="rId6"/>
    <p:sldId id="272" r:id="rId7"/>
    <p:sldId id="279" r:id="rId8"/>
    <p:sldId id="280" r:id="rId9"/>
    <p:sldId id="283" r:id="rId10"/>
    <p:sldId id="285" r:id="rId11"/>
    <p:sldId id="286" r:id="rId12"/>
    <p:sldId id="302" r:id="rId13"/>
    <p:sldId id="288" r:id="rId14"/>
    <p:sldId id="304" r:id="rId15"/>
    <p:sldId id="289" r:id="rId16"/>
    <p:sldId id="290" r:id="rId17"/>
    <p:sldId id="292" r:id="rId18"/>
    <p:sldId id="293" r:id="rId19"/>
    <p:sldId id="294" r:id="rId20"/>
    <p:sldId id="295" r:id="rId21"/>
    <p:sldId id="305" r:id="rId22"/>
    <p:sldId id="306" r:id="rId23"/>
    <p:sldId id="307" r:id="rId24"/>
    <p:sldId id="308" r:id="rId25"/>
    <p:sldId id="310" r:id="rId26"/>
    <p:sldId id="309" r:id="rId27"/>
    <p:sldId id="296" r:id="rId28"/>
    <p:sldId id="257" r:id="rId29"/>
    <p:sldId id="258" r:id="rId30"/>
    <p:sldId id="266" r:id="rId31"/>
    <p:sldId id="267" r:id="rId32"/>
    <p:sldId id="297" r:id="rId33"/>
    <p:sldId id="273" r:id="rId34"/>
    <p:sldId id="274" r:id="rId35"/>
    <p:sldId id="275" r:id="rId36"/>
    <p:sldId id="287" r:id="rId37"/>
    <p:sldId id="291" r:id="rId38"/>
    <p:sldId id="299" r:id="rId39"/>
    <p:sldId id="276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320" autoAdjust="0"/>
  </p:normalViewPr>
  <p:slideViewPr>
    <p:cSldViewPr snapToGrid="0">
      <p:cViewPr varScale="1">
        <p:scale>
          <a:sx n="87" d="100"/>
          <a:sy n="87" d="100"/>
        </p:scale>
        <p:origin x="139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29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107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01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43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09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027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283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56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26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270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A8FAEC-1E6D-4B46-B02F-379601CC7A26}" type="datetimeFigureOut">
              <a:rPr lang="zh-CN" altLang="en-US" smtClean="0"/>
              <a:t>2021/4/7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A937D-F119-4B7B-B944-C8DD207E7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84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94301" y="2539953"/>
            <a:ext cx="5323893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Included MTN</a:t>
            </a:r>
            <a:endParaRPr lang="zh-CN" alt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9198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334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4ek1</a:t>
            </a:r>
            <a:endParaRPr lang="zh-CN" altLang="en-US" sz="2800" b="1" dirty="0"/>
          </a:p>
        </p:txBody>
      </p:sp>
      <p:grpSp>
        <p:nvGrpSpPr>
          <p:cNvPr id="14" name="组合 13"/>
          <p:cNvGrpSpPr/>
          <p:nvPr/>
        </p:nvGrpSpPr>
        <p:grpSpPr>
          <a:xfrm>
            <a:off x="230910" y="1367416"/>
            <a:ext cx="11693236" cy="3601748"/>
            <a:chOff x="387928" y="1182689"/>
            <a:chExt cx="11693236" cy="3601748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74671" y="1182689"/>
              <a:ext cx="3606493" cy="360174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1299" y="1182689"/>
              <a:ext cx="3601748" cy="360174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928" y="1182689"/>
              <a:ext cx="3601748" cy="3601748"/>
            </a:xfrm>
            <a:prstGeom prst="rect">
              <a:avLst/>
            </a:prstGeom>
          </p:spPr>
        </p:pic>
        <p:grpSp>
          <p:nvGrpSpPr>
            <p:cNvPr id="7" name="组合 6"/>
            <p:cNvGrpSpPr/>
            <p:nvPr/>
          </p:nvGrpSpPr>
          <p:grpSpPr>
            <a:xfrm>
              <a:off x="886691" y="1254759"/>
              <a:ext cx="11111345" cy="369332"/>
              <a:chOff x="886691" y="1254759"/>
              <a:chExt cx="11111345" cy="36933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886691" y="1254759"/>
                <a:ext cx="7968438" cy="369332"/>
                <a:chOff x="327891" y="1254759"/>
                <a:chExt cx="7968438" cy="369332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327891" y="1254759"/>
                  <a:ext cx="482479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FF0000"/>
                      </a:solidFill>
                    </a:rPr>
                    <a:t>chain A and resseq 504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4455849" y="1254759"/>
                  <a:ext cx="384048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dirty="0" smtClean="0">
                      <a:solidFill>
                        <a:srgbClr val="FF0000"/>
                      </a:solidFill>
                    </a:rPr>
                    <a:t>chain A and resseq 505</a:t>
                  </a:r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9231050" y="1254759"/>
                <a:ext cx="2766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B and resseq 504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333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4wwl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055937" y="523220"/>
            <a:ext cx="5279171" cy="5288495"/>
            <a:chOff x="3055937" y="523220"/>
            <a:chExt cx="5838681" cy="583868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5937" y="523220"/>
              <a:ext cx="5838681" cy="5838681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601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732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658" y="1041702"/>
            <a:ext cx="5130498" cy="513049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5bmg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4022400" y="1120835"/>
            <a:ext cx="39205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chain E and resseq 101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3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334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5bmh</a:t>
            </a:r>
            <a:endParaRPr lang="zh-CN" altLang="en-US" sz="28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1419718" y="1254759"/>
            <a:ext cx="9579588" cy="4499496"/>
            <a:chOff x="1419718" y="1254759"/>
            <a:chExt cx="9579588" cy="449949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99810" y="1254759"/>
              <a:ext cx="4499496" cy="4499496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9718" y="1254759"/>
              <a:ext cx="4499496" cy="4499496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1806350" y="1254759"/>
              <a:ext cx="8969943" cy="369332"/>
              <a:chOff x="1247550" y="1254759"/>
              <a:chExt cx="8969943" cy="369332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247550" y="1254759"/>
                <a:ext cx="37262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A and resseq 101 and altloc A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377013" y="1254759"/>
                <a:ext cx="384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A and resseq 101 and altloc B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385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109" y="1073020"/>
            <a:ext cx="4743935" cy="47439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8492" y="0"/>
            <a:ext cx="1334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5bm</a:t>
            </a:r>
            <a:r>
              <a:rPr lang="en-US" altLang="zh-CN" sz="2800" b="1" dirty="0"/>
              <a:t>i</a:t>
            </a:r>
            <a:endParaRPr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4282750" y="1073020"/>
            <a:ext cx="3766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chain A and resseq 101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966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245" y="523220"/>
            <a:ext cx="5674380" cy="56743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5g27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227635" y="523220"/>
            <a:ext cx="38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chain A and resseq 501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667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5jdt</a:t>
            </a:r>
            <a:endParaRPr lang="zh-CN" altLang="en-US" sz="2800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3402474" y="1299364"/>
            <a:ext cx="4640407" cy="4640407"/>
            <a:chOff x="6446757" y="1254759"/>
            <a:chExt cx="4640407" cy="464040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46757" y="1254759"/>
              <a:ext cx="4640407" cy="464040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6935813" y="1254759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chain </a:t>
              </a:r>
              <a:r>
                <a:rPr lang="en-US" altLang="zh-CN" dirty="0" smtClean="0">
                  <a:solidFill>
                    <a:srgbClr val="FF0000"/>
                  </a:solidFill>
                </a:rPr>
                <a:t>A and resseq 201 and altloc B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3462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6n87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293798" y="523220"/>
            <a:ext cx="5375643" cy="5375643"/>
            <a:chOff x="3293798" y="523220"/>
            <a:chExt cx="5375643" cy="537564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3798" y="523220"/>
              <a:ext cx="5375643" cy="537564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C and resseq 101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26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6pgy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2959388" y="523220"/>
            <a:ext cx="5415684" cy="5415684"/>
            <a:chOff x="2959388" y="523220"/>
            <a:chExt cx="5415684" cy="541568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59388" y="523220"/>
              <a:ext cx="5415684" cy="541568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203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99781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6pgz</a:t>
            </a:r>
            <a:endParaRPr lang="zh-CN" altLang="en-US" sz="2800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1699489" y="1310177"/>
            <a:ext cx="9594040" cy="4008583"/>
            <a:chOff x="1182253" y="1254759"/>
            <a:chExt cx="9594040" cy="400858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55079" y="1254759"/>
              <a:ext cx="3984848" cy="3984848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2253" y="1254759"/>
              <a:ext cx="4008583" cy="4008583"/>
            </a:xfrm>
            <a:prstGeom prst="rect">
              <a:avLst/>
            </a:prstGeom>
          </p:spPr>
        </p:pic>
        <p:grpSp>
          <p:nvGrpSpPr>
            <p:cNvPr id="4" name="组合 3"/>
            <p:cNvGrpSpPr/>
            <p:nvPr/>
          </p:nvGrpSpPr>
          <p:grpSpPr>
            <a:xfrm>
              <a:off x="1806350" y="1254759"/>
              <a:ext cx="8969943" cy="369332"/>
              <a:chOff x="1247550" y="1254759"/>
              <a:chExt cx="8969943" cy="369332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247550" y="1254759"/>
                <a:ext cx="372623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A and resseq 201 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6377013" y="1254759"/>
                <a:ext cx="384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A and resseq 300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84644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958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2igc</a:t>
            </a:r>
            <a:endParaRPr lang="zh-CN" altLang="en-US" sz="2800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3381375" y="865505"/>
            <a:ext cx="5346065" cy="5346065"/>
            <a:chOff x="3381375" y="865505"/>
            <a:chExt cx="5346065" cy="534606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1375" y="865505"/>
              <a:ext cx="5346065" cy="534606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18305" y="865505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200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6804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59275" y="2539953"/>
            <a:ext cx="5993949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Suspicious MTN</a:t>
            </a:r>
            <a:endParaRPr lang="zh-CN" alt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2496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2q9d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471642" y="523220"/>
            <a:ext cx="5121800" cy="5121801"/>
            <a:chOff x="3471642" y="523220"/>
            <a:chExt cx="5121800" cy="5121801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71642" y="523221"/>
              <a:ext cx="5121800" cy="512180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841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7114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3m8d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343564" y="523220"/>
            <a:ext cx="5200073" cy="5200073"/>
            <a:chOff x="3343564" y="523220"/>
            <a:chExt cx="5200073" cy="52000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43564" y="523220"/>
              <a:ext cx="5200073" cy="520007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708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734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3rgm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168073" y="523219"/>
            <a:ext cx="5412509" cy="5412509"/>
            <a:chOff x="3168073" y="523219"/>
            <a:chExt cx="5412509" cy="541250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68073" y="523219"/>
              <a:ext cx="5412509" cy="5412509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604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9463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416" y="356966"/>
            <a:ext cx="5908675" cy="59086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3rgn</a:t>
            </a:r>
            <a:endParaRPr lang="zh-CN" altLang="en-US" sz="28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4227635" y="523220"/>
            <a:ext cx="3840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chain A and resseq 598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622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5jdt</a:t>
            </a:r>
            <a:endParaRPr lang="zh-CN" altLang="en-US" sz="2800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3378784" y="903249"/>
            <a:ext cx="5174201" cy="5047673"/>
            <a:chOff x="1349262" y="1254759"/>
            <a:chExt cx="4640407" cy="464040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9262" y="1254759"/>
              <a:ext cx="4640407" cy="464040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806350" y="1254759"/>
              <a:ext cx="3726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chain A and resseq 201 and altloc 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3799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3m8b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129972" y="523220"/>
            <a:ext cx="5496792" cy="5496792"/>
            <a:chOff x="3129972" y="523220"/>
            <a:chExt cx="5496792" cy="549679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9972" y="523220"/>
              <a:ext cx="5496792" cy="5496792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608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9453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331784" y="2539953"/>
            <a:ext cx="544892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Excluded MTN</a:t>
            </a:r>
            <a:endParaRPr lang="zh-CN" altLang="en-US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8412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48492" y="0"/>
            <a:ext cx="958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1zyt</a:t>
            </a:r>
            <a:endParaRPr lang="zh-CN" altLang="en-US" sz="28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3330420" y="805536"/>
            <a:ext cx="5078095" cy="5078095"/>
            <a:chOff x="3375025" y="794385"/>
            <a:chExt cx="5078095" cy="507809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5025" y="794385"/>
              <a:ext cx="5078095" cy="5078095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891775" y="887807"/>
              <a:ext cx="43565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1ZYT chain </a:t>
              </a:r>
              <a:r>
                <a:rPr lang="en-US" altLang="zh-CN" sz="2400" dirty="0" smtClean="0">
                  <a:solidFill>
                    <a:srgbClr val="FF0000"/>
                  </a:solidFill>
                </a:rPr>
                <a:t>A and resseq 165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595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3040" y="812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2cuu</a:t>
            </a:r>
            <a:endParaRPr lang="zh-CN" altLang="en-US" sz="2800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1511935" y="1295399"/>
            <a:ext cx="8677275" cy="4035425"/>
            <a:chOff x="1511935" y="1295399"/>
            <a:chExt cx="8677275" cy="4035425"/>
          </a:xfrm>
        </p:grpSpPr>
        <p:grpSp>
          <p:nvGrpSpPr>
            <p:cNvPr id="5" name="组合 4"/>
            <p:cNvGrpSpPr/>
            <p:nvPr/>
          </p:nvGrpSpPr>
          <p:grpSpPr>
            <a:xfrm>
              <a:off x="1511935" y="1295399"/>
              <a:ext cx="8677275" cy="4035425"/>
              <a:chOff x="1288415" y="1244599"/>
              <a:chExt cx="8677275" cy="4035425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30265" y="1244599"/>
                <a:ext cx="4035425" cy="4035425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8415" y="1244599"/>
                <a:ext cx="4035425" cy="4035425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1706880" y="1295399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chain A and resseq 182 and altloc 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348730" y="1295399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chain A and resseq 182 and altloc B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8330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958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2nth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364865" y="662305"/>
            <a:ext cx="5217160" cy="5217160"/>
            <a:chOff x="3364865" y="662305"/>
            <a:chExt cx="5217160" cy="521716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4865" y="662305"/>
              <a:ext cx="5217160" cy="521716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18305" y="865505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200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0380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334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2ou8</a:t>
            </a:r>
            <a:endParaRPr lang="zh-CN" altLang="en-US" sz="2800" b="1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659207" y="1137920"/>
            <a:ext cx="9196803" cy="4264074"/>
            <a:chOff x="1100407" y="1137920"/>
            <a:chExt cx="9196803" cy="426407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0407" y="1137920"/>
              <a:ext cx="4264074" cy="4264074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1312204" y="1254759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chain A and resseq 165 and altloc A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3136" y="1137920"/>
              <a:ext cx="4264074" cy="4264074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377013" y="1254759"/>
              <a:ext cx="38404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chain A and resseq 165 and altloc B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5884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2ou9</a:t>
            </a:r>
            <a:endParaRPr lang="zh-CN" altLang="en-US" sz="28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3564255" y="734695"/>
            <a:ext cx="4985385" cy="4985385"/>
            <a:chOff x="3564255" y="734695"/>
            <a:chExt cx="4985385" cy="498538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4255" y="734695"/>
              <a:ext cx="4985385" cy="498538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18305" y="865505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200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882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334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2q9e</a:t>
            </a:r>
            <a:endParaRPr lang="zh-CN" altLang="en-US" sz="28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4023904" y="1284577"/>
            <a:ext cx="3794879" cy="3794879"/>
            <a:chOff x="8397121" y="1254759"/>
            <a:chExt cx="3794879" cy="379487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121" y="1254759"/>
              <a:ext cx="3794879" cy="3794879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9231050" y="1254759"/>
              <a:ext cx="27669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</a:rPr>
                <a:t>chain C and resseq 844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1637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334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3g3v</a:t>
            </a:r>
            <a:endParaRPr lang="zh-CN" altLang="en-US" sz="28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1483360" y="1254759"/>
            <a:ext cx="9442105" cy="4424941"/>
            <a:chOff x="1483360" y="1254759"/>
            <a:chExt cx="9442105" cy="44249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00524" y="1254759"/>
              <a:ext cx="4424941" cy="442494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3360" y="1254759"/>
              <a:ext cx="4424941" cy="442494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1871004" y="1254759"/>
              <a:ext cx="8905289" cy="369332"/>
              <a:chOff x="1312204" y="1254759"/>
              <a:chExt cx="8905289" cy="369332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312204" y="1254759"/>
                <a:ext cx="384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A and resseq 801 and altloc A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377013" y="1254759"/>
                <a:ext cx="384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A and resseq 801 and altloc B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9975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3g3w</a:t>
            </a:r>
            <a:endParaRPr lang="zh-CN" altLang="en-US" sz="2800" b="1" dirty="0"/>
          </a:p>
        </p:txBody>
      </p:sp>
      <p:grpSp>
        <p:nvGrpSpPr>
          <p:cNvPr id="6" name="组合 5"/>
          <p:cNvGrpSpPr/>
          <p:nvPr/>
        </p:nvGrpSpPr>
        <p:grpSpPr>
          <a:xfrm>
            <a:off x="3027218" y="304800"/>
            <a:ext cx="5414818" cy="5414818"/>
            <a:chOff x="3027218" y="304800"/>
            <a:chExt cx="5414818" cy="541481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27218" y="304800"/>
              <a:ext cx="5414818" cy="541481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801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4113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3g3x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074121" y="397885"/>
            <a:ext cx="5541097" cy="5541097"/>
            <a:chOff x="3074121" y="397885"/>
            <a:chExt cx="5541097" cy="554109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4121" y="397885"/>
              <a:ext cx="5541097" cy="554109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801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8475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5bmg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1297785" y="760739"/>
            <a:ext cx="9200008" cy="5684570"/>
            <a:chOff x="1297785" y="760739"/>
            <a:chExt cx="9200008" cy="568457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16815" y="3683361"/>
              <a:ext cx="2761948" cy="276194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7785" y="3683915"/>
              <a:ext cx="2761394" cy="276139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97785" y="760739"/>
              <a:ext cx="2761948" cy="2761948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1446277" y="760742"/>
              <a:ext cx="2280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A and resseq 101 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433117" y="3683915"/>
              <a:ext cx="2280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D and resseq 101 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699726" y="3683361"/>
              <a:ext cx="23961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F and resseq 101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35845" y="3683361"/>
              <a:ext cx="2761948" cy="2761948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5845" y="760739"/>
              <a:ext cx="2761394" cy="276139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16815" y="771599"/>
              <a:ext cx="2761948" cy="2761948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4763756" y="771600"/>
              <a:ext cx="2280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B and resseq 101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8081235" y="760739"/>
              <a:ext cx="22806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B and resseq 102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918479" y="3683361"/>
              <a:ext cx="239612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G and resseq 101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83718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5uui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234603" y="523220"/>
            <a:ext cx="5166380" cy="5166380"/>
            <a:chOff x="3234603" y="523220"/>
            <a:chExt cx="5166380" cy="516638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4603" y="523220"/>
              <a:ext cx="5166380" cy="516638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200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9851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3v3x</a:t>
            </a:r>
            <a:endParaRPr lang="zh-CN" altLang="en-US" sz="2800" b="1" dirty="0"/>
          </a:p>
        </p:txBody>
      </p:sp>
      <p:grpSp>
        <p:nvGrpSpPr>
          <p:cNvPr id="3" name="组合 2"/>
          <p:cNvGrpSpPr/>
          <p:nvPr/>
        </p:nvGrpSpPr>
        <p:grpSpPr>
          <a:xfrm>
            <a:off x="285587" y="769316"/>
            <a:ext cx="11326438" cy="5538745"/>
            <a:chOff x="285587" y="769316"/>
            <a:chExt cx="11326438" cy="5538745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00524" y="3675667"/>
              <a:ext cx="2632393" cy="263239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71804" y="779333"/>
              <a:ext cx="2640221" cy="2640221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587" y="3675667"/>
              <a:ext cx="2627137" cy="2627137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29245" y="779333"/>
              <a:ext cx="2640222" cy="264022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3521056" y="779334"/>
              <a:ext cx="22806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B and resseq 81 and altloc A 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98449" y="3675671"/>
              <a:ext cx="231465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C and resseq 81 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120295" y="894827"/>
              <a:ext cx="2336521" cy="347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C and resseq 281 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343669" y="3747254"/>
              <a:ext cx="24519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D and resseq 81 and altloc A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9245" y="3675668"/>
              <a:ext cx="2632393" cy="2632393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3287128" y="3791163"/>
              <a:ext cx="23337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D and resseq 281 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71803" y="3675667"/>
              <a:ext cx="2627137" cy="262713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0524" y="775105"/>
              <a:ext cx="2644449" cy="2644449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6229867" y="769316"/>
              <a:ext cx="216348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B and resseq 81 and altloc B 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084388" y="3675667"/>
              <a:ext cx="23138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D and resseq 81 and altloc B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0226" y="779333"/>
              <a:ext cx="2640222" cy="2640222"/>
            </a:xfrm>
            <a:prstGeom prst="rect">
              <a:avLst/>
            </a:prstGeom>
          </p:spPr>
        </p:pic>
        <p:sp>
          <p:nvSpPr>
            <p:cNvPr id="23" name="文本框 22"/>
            <p:cNvSpPr txBox="1"/>
            <p:nvPr/>
          </p:nvSpPr>
          <p:spPr>
            <a:xfrm>
              <a:off x="595293" y="779333"/>
              <a:ext cx="23351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</a:rPr>
                <a:t>chain A and resseq 81 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1326645" y="33410"/>
            <a:ext cx="1085104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Excluded for chain B and resseq 281 has incomplete MTN</a:t>
            </a:r>
            <a:endParaRPr lang="zh-CN" altLang="en-US" sz="3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13097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334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3ifx</a:t>
            </a:r>
            <a:endParaRPr lang="zh-CN" altLang="en-US" sz="28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923796" y="1049694"/>
            <a:ext cx="9852497" cy="4593724"/>
            <a:chOff x="923796" y="1049694"/>
            <a:chExt cx="9852497" cy="459372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45476" y="1049694"/>
              <a:ext cx="4593724" cy="4593724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3796" y="1049694"/>
              <a:ext cx="4593724" cy="4593724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1871004" y="1254759"/>
              <a:ext cx="8905289" cy="369332"/>
              <a:chOff x="1312204" y="1254759"/>
              <a:chExt cx="8905289" cy="369332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312204" y="1254759"/>
                <a:ext cx="384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B and resseq 248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377013" y="1254759"/>
                <a:ext cx="384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D and resseq 248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9" name="矩形 8"/>
          <p:cNvSpPr/>
          <p:nvPr/>
        </p:nvSpPr>
        <p:spPr>
          <a:xfrm>
            <a:off x="699729" y="33410"/>
            <a:ext cx="1160285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Excluded for chain A/C and resseq 248 </a:t>
            </a:r>
            <a:r>
              <a:rPr lang="en-US" altLang="zh-CN" sz="3200" b="1" cap="none" spc="0" dirty="0" err="1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r>
              <a:rPr lang="en-US" altLang="zh-CN" sz="32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incomplete MTN</a:t>
            </a:r>
            <a:endParaRPr lang="zh-CN" altLang="en-US" sz="32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59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334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2q9e</a:t>
            </a:r>
            <a:endParaRPr lang="zh-CN" altLang="en-US" sz="28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1890694" y="1344212"/>
            <a:ext cx="8574574" cy="3796146"/>
            <a:chOff x="280555" y="1254759"/>
            <a:chExt cx="8574574" cy="379614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2357" y="1254759"/>
              <a:ext cx="3794879" cy="379487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555" y="1254759"/>
              <a:ext cx="3796146" cy="3796146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886691" y="1254759"/>
              <a:ext cx="7968438" cy="369332"/>
              <a:chOff x="327891" y="1254759"/>
              <a:chExt cx="7968438" cy="369332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327891" y="1254759"/>
                <a:ext cx="48247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A and resseq 844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4455849" y="1254759"/>
                <a:ext cx="384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B and resseq 844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3064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334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2xga</a:t>
            </a:r>
            <a:endParaRPr lang="zh-CN" altLang="en-US" sz="28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1213090" y="1162395"/>
            <a:ext cx="9803349" cy="4571199"/>
            <a:chOff x="1213090" y="1162395"/>
            <a:chExt cx="9803349" cy="457119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44583" y="1162395"/>
              <a:ext cx="4571199" cy="4571199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3090" y="1162395"/>
              <a:ext cx="4568874" cy="4568874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2111150" y="1162395"/>
              <a:ext cx="8905289" cy="369332"/>
              <a:chOff x="1312204" y="1254759"/>
              <a:chExt cx="8905289" cy="369332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312204" y="1254759"/>
                <a:ext cx="384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A and resseq 1019 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377013" y="1254759"/>
                <a:ext cx="384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B and resseq 1019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018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334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2xiu</a:t>
            </a:r>
            <a:endParaRPr lang="zh-CN" altLang="en-US" sz="28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1022298" y="1254758"/>
            <a:ext cx="9753995" cy="4594514"/>
            <a:chOff x="1022298" y="1254758"/>
            <a:chExt cx="9753995" cy="459451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10399" y="1254758"/>
              <a:ext cx="4594513" cy="459451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2298" y="1254759"/>
              <a:ext cx="4594513" cy="4594513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1871004" y="1254759"/>
              <a:ext cx="8905289" cy="369332"/>
              <a:chOff x="1312204" y="1254759"/>
              <a:chExt cx="8905289" cy="369332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312204" y="1254759"/>
                <a:ext cx="384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A and resseq 1055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6377013" y="1254759"/>
                <a:ext cx="384048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0000"/>
                    </a:solidFill>
                  </a:rPr>
                  <a:t>chain B and resseq 1055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4102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3mpn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124352" y="523220"/>
            <a:ext cx="5231035" cy="5231035"/>
            <a:chOff x="3124352" y="523220"/>
            <a:chExt cx="5231035" cy="523103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24352" y="523220"/>
              <a:ext cx="5231035" cy="523103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801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1469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3mpq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2877126" y="441036"/>
            <a:ext cx="5581073" cy="5581073"/>
            <a:chOff x="2877126" y="441036"/>
            <a:chExt cx="5581073" cy="558107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77126" y="441036"/>
              <a:ext cx="5581073" cy="5581073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A and resseq 801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7882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8492" y="0"/>
            <a:ext cx="12332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3stz</a:t>
            </a:r>
            <a:endParaRPr lang="zh-CN" altLang="en-US" sz="28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3079172" y="523220"/>
            <a:ext cx="5693064" cy="5693064"/>
            <a:chOff x="3079172" y="523220"/>
            <a:chExt cx="5693064" cy="569306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9172" y="523220"/>
              <a:ext cx="5693064" cy="5693064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4227635" y="523220"/>
              <a:ext cx="38404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F0000"/>
                  </a:solidFill>
                </a:rPr>
                <a:t>chain C and resseq 201 </a:t>
              </a:r>
              <a:endParaRPr lang="zh-CN" altLang="en-US" sz="24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790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400</Words>
  <Application>Microsoft Office PowerPoint</Application>
  <PresentationFormat>宽屏</PresentationFormat>
  <Paragraphs>100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youjia</dc:creator>
  <cp:lastModifiedBy>youjia</cp:lastModifiedBy>
  <cp:revision>39</cp:revision>
  <dcterms:created xsi:type="dcterms:W3CDTF">2021-04-06T10:56:38Z</dcterms:created>
  <dcterms:modified xsi:type="dcterms:W3CDTF">2021-04-07T13:36:46Z</dcterms:modified>
</cp:coreProperties>
</file>